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81762-514A-442D-840B-5A7463894D1D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19E90-D10D-4170-BE45-9883905C80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3485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french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19E90-D10D-4170-BE45-9883905C801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8897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french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19E90-D10D-4170-BE45-9883905C801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8897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french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19E90-D10D-4170-BE45-9883905C801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8897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french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519E90-D10D-4170-BE45-9883905C801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889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F47B-A709-462B-9631-80E710AF9449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2C9D-D7EA-4965-97D6-513A822AB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F47B-A709-462B-9631-80E710AF9449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2C9D-D7EA-4965-97D6-513A822AB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F47B-A709-462B-9631-80E710AF9449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2C9D-D7EA-4965-97D6-513A822AB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F47B-A709-462B-9631-80E710AF9449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2C9D-D7EA-4965-97D6-513A822AB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F47B-A709-462B-9631-80E710AF9449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2C9D-D7EA-4965-97D6-513A822AB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F47B-A709-462B-9631-80E710AF9449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2C9D-D7EA-4965-97D6-513A822AB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F47B-A709-462B-9631-80E710AF9449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2C9D-D7EA-4965-97D6-513A822AB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F47B-A709-462B-9631-80E710AF9449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2C9D-D7EA-4965-97D6-513A822AB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F47B-A709-462B-9631-80E710AF9449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2C9D-D7EA-4965-97D6-513A822AB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F47B-A709-462B-9631-80E710AF9449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2C9D-D7EA-4965-97D6-513A822AB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F47B-A709-462B-9631-80E710AF9449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2C9D-D7EA-4965-97D6-513A822AB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CF47B-A709-462B-9631-80E710AF9449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82C9D-D7EA-4965-97D6-513A822AB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51520" y="53012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ccord Heavy SF" pitchFamily="34" charset="0"/>
              </a:rPr>
              <a:t> </a:t>
            </a:r>
            <a:endParaRPr lang="en-US" dirty="0">
              <a:latin typeface="Accord Heavy SF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23528" y="836712"/>
          <a:ext cx="8280920" cy="5201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568063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How many languages can you name?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Bonjour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Accord Heavy SF" pitchFamily="34" charset="0"/>
                        </a:rPr>
                        <a:t>Xin</a:t>
                      </a:r>
                      <a:r>
                        <a:rPr lang="en-GB" sz="3200" dirty="0" smtClean="0">
                          <a:latin typeface="Accord Heavy SF" pitchFamily="34" charset="0"/>
                        </a:rPr>
                        <a:t> </a:t>
                      </a:r>
                      <a:r>
                        <a:rPr lang="en-GB" sz="3200" dirty="0" err="1" smtClean="0">
                          <a:latin typeface="Accord Heavy SF" pitchFamily="34" charset="0"/>
                        </a:rPr>
                        <a:t>chao</a:t>
                      </a:r>
                      <a:r>
                        <a:rPr lang="en-GB" sz="3200" dirty="0" smtClean="0">
                          <a:latin typeface="Accord Heavy SF" pitchFamily="34" charset="0"/>
                        </a:rPr>
                        <a:t> 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Accord Heavy SF" pitchFamily="34" charset="0"/>
                        </a:rPr>
                        <a:t>Hola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Ciao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Shalom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Accord Heavy SF" pitchFamily="34" charset="0"/>
                        </a:rPr>
                        <a:t>Guten</a:t>
                      </a:r>
                      <a:r>
                        <a:rPr lang="en-GB" sz="3200" dirty="0" smtClean="0">
                          <a:latin typeface="Accord Heavy SF" pitchFamily="34" charset="0"/>
                        </a:rPr>
                        <a:t> Tag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Accord Heavy SF" pitchFamily="34" charset="0"/>
                        </a:rPr>
                        <a:t>Hallå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11001110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51520" y="18864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Name: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60282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51520" y="53012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ccord Heavy SF" pitchFamily="34" charset="0"/>
              </a:rPr>
              <a:t> </a:t>
            </a:r>
            <a:endParaRPr lang="en-US" dirty="0">
              <a:latin typeface="Accord Heavy SF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23528" y="836712"/>
          <a:ext cx="8280920" cy="5201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568063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How many languages can you name?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Bonjour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Accord Heavy SF" pitchFamily="34" charset="0"/>
                        </a:rPr>
                        <a:t>Xin</a:t>
                      </a:r>
                      <a:r>
                        <a:rPr lang="en-GB" sz="3200" dirty="0" smtClean="0">
                          <a:latin typeface="Accord Heavy SF" pitchFamily="34" charset="0"/>
                        </a:rPr>
                        <a:t> </a:t>
                      </a:r>
                      <a:r>
                        <a:rPr lang="en-GB" sz="3200" dirty="0" err="1" smtClean="0">
                          <a:latin typeface="Accord Heavy SF" pitchFamily="34" charset="0"/>
                        </a:rPr>
                        <a:t>chao</a:t>
                      </a:r>
                      <a:r>
                        <a:rPr lang="en-GB" sz="3200" dirty="0" smtClean="0">
                          <a:latin typeface="Accord Heavy SF" pitchFamily="34" charset="0"/>
                        </a:rPr>
                        <a:t> 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Accord Heavy SF" pitchFamily="34" charset="0"/>
                        </a:rPr>
                        <a:t>Hola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Ciao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Shalom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Accord Heavy SF" pitchFamily="34" charset="0"/>
                        </a:rPr>
                        <a:t>Guten</a:t>
                      </a:r>
                      <a:r>
                        <a:rPr lang="en-GB" sz="3200" dirty="0" smtClean="0">
                          <a:latin typeface="Accord Heavy SF" pitchFamily="34" charset="0"/>
                        </a:rPr>
                        <a:t> Tag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Accord Heavy SF" pitchFamily="34" charset="0"/>
                        </a:rPr>
                        <a:t>Hallå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11001110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51520" y="18864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Name: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60282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51520" y="53012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ccord Heavy SF" pitchFamily="34" charset="0"/>
              </a:rPr>
              <a:t> </a:t>
            </a:r>
            <a:endParaRPr lang="en-US" dirty="0">
              <a:latin typeface="Accord Heavy SF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23528" y="836712"/>
          <a:ext cx="8280920" cy="5201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568063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How many languages can you name?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Bonjour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Accord Heavy SF" pitchFamily="34" charset="0"/>
                        </a:rPr>
                        <a:t>Xin</a:t>
                      </a:r>
                      <a:r>
                        <a:rPr lang="en-GB" sz="3200" dirty="0" smtClean="0">
                          <a:latin typeface="Accord Heavy SF" pitchFamily="34" charset="0"/>
                        </a:rPr>
                        <a:t> </a:t>
                      </a:r>
                      <a:r>
                        <a:rPr lang="en-GB" sz="3200" dirty="0" err="1" smtClean="0">
                          <a:latin typeface="Accord Heavy SF" pitchFamily="34" charset="0"/>
                        </a:rPr>
                        <a:t>chao</a:t>
                      </a:r>
                      <a:r>
                        <a:rPr lang="en-GB" sz="3200" dirty="0" smtClean="0">
                          <a:latin typeface="Accord Heavy SF" pitchFamily="34" charset="0"/>
                        </a:rPr>
                        <a:t> 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Accord Heavy SF" pitchFamily="34" charset="0"/>
                        </a:rPr>
                        <a:t>Hola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Ciao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Shalom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Accord Heavy SF" pitchFamily="34" charset="0"/>
                        </a:rPr>
                        <a:t>Guten</a:t>
                      </a:r>
                      <a:r>
                        <a:rPr lang="en-GB" sz="3200" dirty="0" smtClean="0">
                          <a:latin typeface="Accord Heavy SF" pitchFamily="34" charset="0"/>
                        </a:rPr>
                        <a:t> Tag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Accord Heavy SF" pitchFamily="34" charset="0"/>
                        </a:rPr>
                        <a:t>Hallå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11001110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51520" y="18864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Name: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60282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51520" y="53012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ccord Heavy SF" pitchFamily="34" charset="0"/>
              </a:rPr>
              <a:t> </a:t>
            </a:r>
            <a:endParaRPr lang="en-US" dirty="0">
              <a:latin typeface="Accord Heavy SF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23528" y="836712"/>
          <a:ext cx="8280920" cy="5201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568063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How many languages can you name?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Bonjour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Accord Heavy SF" pitchFamily="34" charset="0"/>
                        </a:rPr>
                        <a:t>Xin</a:t>
                      </a:r>
                      <a:r>
                        <a:rPr lang="en-GB" sz="3200" dirty="0" smtClean="0">
                          <a:latin typeface="Accord Heavy SF" pitchFamily="34" charset="0"/>
                        </a:rPr>
                        <a:t> </a:t>
                      </a:r>
                      <a:r>
                        <a:rPr lang="en-GB" sz="3200" dirty="0" err="1" smtClean="0">
                          <a:latin typeface="Accord Heavy SF" pitchFamily="34" charset="0"/>
                        </a:rPr>
                        <a:t>chao</a:t>
                      </a:r>
                      <a:r>
                        <a:rPr lang="en-GB" sz="3200" dirty="0" smtClean="0">
                          <a:latin typeface="Accord Heavy SF" pitchFamily="34" charset="0"/>
                        </a:rPr>
                        <a:t> 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Accord Heavy SF" pitchFamily="34" charset="0"/>
                        </a:rPr>
                        <a:t>Hola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Ciao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Shalom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Accord Heavy SF" pitchFamily="34" charset="0"/>
                        </a:rPr>
                        <a:t>Guten</a:t>
                      </a:r>
                      <a:r>
                        <a:rPr lang="en-GB" sz="3200" dirty="0" smtClean="0">
                          <a:latin typeface="Accord Heavy SF" pitchFamily="34" charset="0"/>
                        </a:rPr>
                        <a:t> Tag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Accord Heavy SF" pitchFamily="34" charset="0"/>
                        </a:rPr>
                        <a:t>Hallå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Accord Heavy SF" pitchFamily="34" charset="0"/>
                        </a:rPr>
                        <a:t>11001110</a:t>
                      </a:r>
                      <a:endParaRPr lang="en-US" sz="3200" dirty="0" smtClean="0">
                        <a:latin typeface="Accord Heavy S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51520" y="18864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Name: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602823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88</Words>
  <Application>Microsoft Office PowerPoint</Application>
  <PresentationFormat>On-screen Show (4:3)</PresentationFormat>
  <Paragraphs>52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many languages can you name?</dc:title>
  <dc:creator>S Gould</dc:creator>
  <cp:lastModifiedBy>User</cp:lastModifiedBy>
  <cp:revision>10</cp:revision>
  <dcterms:created xsi:type="dcterms:W3CDTF">2013-09-17T19:27:13Z</dcterms:created>
  <dcterms:modified xsi:type="dcterms:W3CDTF">2014-07-08T16:55:33Z</dcterms:modified>
</cp:coreProperties>
</file>